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Zen Dot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https://automategeniushub.com/workflow_items/n8n-generate-auto-post-ai-videos-to-social-media/</a:t>
            </a:r>
          </a:p>
          <a:p>
            <a:r>
              <a:rPr lang="en-US"/>
              <a:t/>
            </a:r>
          </a:p>
          <a:p>
            <a:r>
              <a:rPr lang="en-US"/>
              <a:t>https://www.bbc.com/future/article/20240819-why-these-ai-cat-videos-may-be-the-internets-future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https://www.tiktok.com/@longliveai/video/7572588903748734230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Autonomy: AI virtual agents can carry out tasks independently, without the need for constant human guidance or input.</a:t>
            </a:r>
          </a:p>
          <a:p>
            <a:r>
              <a:rPr lang="en-US"/>
              <a:t>Perception: These agents perceive and interpret their surroundings using various sensors, such as cameras and microphones, to understand their environment.</a:t>
            </a:r>
          </a:p>
          <a:p>
            <a:r>
              <a:rPr lang="en-US"/>
              <a:t>Reactivity: AI agents evaluate environmental changes and respond appropriately to fulfil their objectives.</a:t>
            </a:r>
          </a:p>
          <a:p>
            <a:r>
              <a:rPr lang="en-US"/>
              <a:t>Reasoning and Decision-Making: Equipped with advanced algorithms, AI agents analyse data, apply reasoning techniques, and make informed decisions to accomplish their goals.</a:t>
            </a:r>
          </a:p>
          <a:p>
            <a:r>
              <a:rPr lang="en-US"/>
              <a:t>Learning: Through machine learning, deep learning, and reinforcement learning techniques, AI agents can adapt, improve, and enhance their performance over time.</a:t>
            </a:r>
          </a:p>
          <a:p>
            <a:r>
              <a:rPr lang="en-US"/>
              <a:t>Communication: AI agents can interact with humans and other agents using various communication methods, including natural language understanding, speech recognition, and text-based messaging.</a:t>
            </a:r>
          </a:p>
          <a:p>
            <a:r>
              <a:rPr lang="en-US"/>
              <a:t>Goal-Orientated: Designed to achieve specific objectives, AI agents can follow predefined goals or adapt and learn new goals based on their interactions with the environment.</a:t>
            </a:r>
          </a:p>
          <a:p>
            <a:r>
              <a:rPr lang="en-US"/>
              <a:t/>
            </a:r>
          </a:p>
          <a:p>
            <a:r>
              <a:rPr lang="en-US"/>
              <a:t>(Deepak Wadhwani, 2025)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a chat based agent. </a:t>
            </a:r>
          </a:p>
          <a:p>
            <a:r>
              <a:rPr lang="en-US"/>
              <a:t/>
            </a:r>
          </a:p>
          <a:p>
            <a:r>
              <a:rPr lang="en-US"/>
              <a:t>1. Difference between chat based ai agent and ai chat box like chat gbt.</a:t>
            </a:r>
          </a:p>
          <a:p>
            <a:r>
              <a:rPr lang="en-US"/>
              <a:t/>
            </a:r>
          </a:p>
          <a:p>
            <a:r>
              <a:rPr lang="en-US"/>
              <a:t>2. It has a memory. Stores information and dosent need to be said over and over again.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(RACE Labs, 2025)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6.png" Type="http://schemas.openxmlformats.org/officeDocument/2006/relationships/image"/><Relationship Id="rId14" Target="../media/image9.png" Type="http://schemas.openxmlformats.org/officeDocument/2006/relationships/image"/><Relationship Id="rId2" Target="../media/image6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7.png" Type="http://schemas.openxmlformats.org/officeDocument/2006/relationships/image"/><Relationship Id="rId12" Target="../media/image15.jpeg" Type="http://schemas.openxmlformats.org/officeDocument/2006/relationships/image"/><Relationship Id="rId13" Target="../media/VAG96sRV3Ew.mp4" Type="http://schemas.openxmlformats.org/officeDocument/2006/relationships/video"/><Relationship Id="rId14" Target="../media/VAG96sRV3Ew.mp4" Type="http://schemas.microsoft.com/office/2007/relationships/media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33.png" Type="http://schemas.openxmlformats.org/officeDocument/2006/relationships/image"/><Relationship Id="rId21" Target="../media/image34.svg" Type="http://schemas.openxmlformats.org/officeDocument/2006/relationships/image"/><Relationship Id="rId2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8.png" Type="http://schemas.openxmlformats.org/officeDocument/2006/relationships/image"/><Relationship Id="rId8" Target="../media/image7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7.jpe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5064" y="6300297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689692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4507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7" y="0"/>
                </a:lnTo>
                <a:lnTo>
                  <a:pt x="12013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35635" y="-49763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7242" y="1337999"/>
            <a:ext cx="13713516" cy="7611001"/>
          </a:xfrm>
          <a:custGeom>
            <a:avLst/>
            <a:gdLst/>
            <a:ahLst/>
            <a:cxnLst/>
            <a:rect r="r" b="b" t="t" l="l"/>
            <a:pathLst>
              <a:path h="7611001" w="13713516">
                <a:moveTo>
                  <a:pt x="0" y="0"/>
                </a:moveTo>
                <a:lnTo>
                  <a:pt x="13713516" y="0"/>
                </a:lnTo>
                <a:lnTo>
                  <a:pt x="13713516" y="7611002"/>
                </a:lnTo>
                <a:lnTo>
                  <a:pt x="0" y="7611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1276" y="5900957"/>
            <a:ext cx="4187188" cy="4794490"/>
          </a:xfrm>
          <a:custGeom>
            <a:avLst/>
            <a:gdLst/>
            <a:ahLst/>
            <a:cxnLst/>
            <a:rect r="r" b="b" t="t" l="l"/>
            <a:pathLst>
              <a:path h="4794490" w="4187188">
                <a:moveTo>
                  <a:pt x="0" y="0"/>
                </a:moveTo>
                <a:lnTo>
                  <a:pt x="4187188" y="0"/>
                </a:lnTo>
                <a:lnTo>
                  <a:pt x="4187188" y="4794490"/>
                </a:lnTo>
                <a:lnTo>
                  <a:pt x="0" y="4794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18391" y="-184648"/>
            <a:ext cx="3333435" cy="2541744"/>
          </a:xfrm>
          <a:custGeom>
            <a:avLst/>
            <a:gdLst/>
            <a:ahLst/>
            <a:cxnLst/>
            <a:rect r="r" b="b" t="t" l="l"/>
            <a:pathLst>
              <a:path h="2541744" w="3333435">
                <a:moveTo>
                  <a:pt x="0" y="0"/>
                </a:moveTo>
                <a:lnTo>
                  <a:pt x="3333435" y="0"/>
                </a:lnTo>
                <a:lnTo>
                  <a:pt x="3333435" y="2541744"/>
                </a:lnTo>
                <a:lnTo>
                  <a:pt x="0" y="254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461193" cy="2289228"/>
          </a:xfrm>
          <a:custGeom>
            <a:avLst/>
            <a:gdLst/>
            <a:ahLst/>
            <a:cxnLst/>
            <a:rect r="r" b="b" t="t" l="l"/>
            <a:pathLst>
              <a:path h="2289228" w="2461193">
                <a:moveTo>
                  <a:pt x="0" y="0"/>
                </a:moveTo>
                <a:lnTo>
                  <a:pt x="2461193" y="0"/>
                </a:lnTo>
                <a:lnTo>
                  <a:pt x="2461193" y="2289228"/>
                </a:lnTo>
                <a:lnTo>
                  <a:pt x="0" y="228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203" t="0" r="-3125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56565" y="3632293"/>
            <a:ext cx="11774871" cy="241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3"/>
              </a:lnSpc>
            </a:pPr>
            <a:r>
              <a:rPr lang="en-US" sz="7734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BUILD YOUR AI AGENT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148801" y="5900957"/>
            <a:ext cx="4442504" cy="4866788"/>
          </a:xfrm>
          <a:custGeom>
            <a:avLst/>
            <a:gdLst/>
            <a:ahLst/>
            <a:cxnLst/>
            <a:rect r="r" b="b" t="t" l="l"/>
            <a:pathLst>
              <a:path h="4866788" w="4442504">
                <a:moveTo>
                  <a:pt x="4442504" y="0"/>
                </a:moveTo>
                <a:lnTo>
                  <a:pt x="0" y="0"/>
                </a:lnTo>
                <a:lnTo>
                  <a:pt x="0" y="4866789"/>
                </a:lnTo>
                <a:lnTo>
                  <a:pt x="4442504" y="4866789"/>
                </a:lnTo>
                <a:lnTo>
                  <a:pt x="4442504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57387" y="8950074"/>
            <a:ext cx="3082106" cy="46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12  Jan 2026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10898" y="8950074"/>
            <a:ext cx="1511722" cy="46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1 - 2 pm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94024" y="8950074"/>
            <a:ext cx="1294584" cy="46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10.1.17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6338" y="2525005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28239" y="14920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950983" y="286637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3390" y="8247734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368" y="1833058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6064" y="240798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8" y="0"/>
                </a:lnTo>
                <a:lnTo>
                  <a:pt x="120134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4836" y="-6998868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7557" y="223292"/>
            <a:ext cx="17792887" cy="9758783"/>
            <a:chOff x="0" y="0"/>
            <a:chExt cx="4892190" cy="2683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92191" cy="2683197"/>
            </a:xfrm>
            <a:custGeom>
              <a:avLst/>
              <a:gdLst/>
              <a:ahLst/>
              <a:cxnLst/>
              <a:rect r="r" b="b" t="t" l="l"/>
              <a:pathLst>
                <a:path h="2683197" w="4892191">
                  <a:moveTo>
                    <a:pt x="22191" y="0"/>
                  </a:moveTo>
                  <a:lnTo>
                    <a:pt x="4870000" y="0"/>
                  </a:lnTo>
                  <a:cubicBezTo>
                    <a:pt x="4875885" y="0"/>
                    <a:pt x="4881530" y="2338"/>
                    <a:pt x="4885691" y="6500"/>
                  </a:cubicBezTo>
                  <a:cubicBezTo>
                    <a:pt x="4889853" y="10661"/>
                    <a:pt x="4892191" y="16305"/>
                    <a:pt x="4892191" y="22191"/>
                  </a:cubicBezTo>
                  <a:lnTo>
                    <a:pt x="4892191" y="2661007"/>
                  </a:lnTo>
                  <a:cubicBezTo>
                    <a:pt x="4892191" y="2666892"/>
                    <a:pt x="4889853" y="2672536"/>
                    <a:pt x="4885691" y="2676698"/>
                  </a:cubicBezTo>
                  <a:cubicBezTo>
                    <a:pt x="4881530" y="2680859"/>
                    <a:pt x="4875885" y="2683197"/>
                    <a:pt x="4870000" y="2683197"/>
                  </a:cubicBezTo>
                  <a:lnTo>
                    <a:pt x="22191" y="2683197"/>
                  </a:lnTo>
                  <a:cubicBezTo>
                    <a:pt x="16305" y="2683197"/>
                    <a:pt x="10661" y="2680859"/>
                    <a:pt x="6500" y="2676698"/>
                  </a:cubicBezTo>
                  <a:cubicBezTo>
                    <a:pt x="2338" y="2672536"/>
                    <a:pt x="0" y="2666892"/>
                    <a:pt x="0" y="2661007"/>
                  </a:cubicBezTo>
                  <a:lnTo>
                    <a:pt x="0" y="22191"/>
                  </a:lnTo>
                  <a:cubicBezTo>
                    <a:pt x="0" y="16305"/>
                    <a:pt x="2338" y="10661"/>
                    <a:pt x="6500" y="6500"/>
                  </a:cubicBezTo>
                  <a:cubicBezTo>
                    <a:pt x="10661" y="2338"/>
                    <a:pt x="16305" y="0"/>
                    <a:pt x="22191" y="0"/>
                  </a:cubicBezTo>
                  <a:close/>
                </a:path>
              </a:pathLst>
            </a:custGeom>
            <a:solidFill>
              <a:srgbClr val="2A1468">
                <a:alpha val="21961"/>
              </a:srgbClr>
            </a:solidFill>
            <a:ln w="19050" cap="rnd">
              <a:solidFill>
                <a:srgbClr val="D48EFF">
                  <a:alpha val="21961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892190" cy="271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07706" y="919377"/>
            <a:ext cx="8872587" cy="8448246"/>
          </a:xfrm>
          <a:custGeom>
            <a:avLst/>
            <a:gdLst/>
            <a:ahLst/>
            <a:cxnLst/>
            <a:rect r="r" b="b" t="t" l="l"/>
            <a:pathLst>
              <a:path h="8448246" w="8872587">
                <a:moveTo>
                  <a:pt x="0" y="0"/>
                </a:moveTo>
                <a:lnTo>
                  <a:pt x="8872588" y="0"/>
                </a:lnTo>
                <a:lnTo>
                  <a:pt x="8872588" y="8448246"/>
                </a:lnTo>
                <a:lnTo>
                  <a:pt x="0" y="8448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90547" y="6522787"/>
            <a:ext cx="2468753" cy="2675747"/>
          </a:xfrm>
          <a:custGeom>
            <a:avLst/>
            <a:gdLst/>
            <a:ahLst/>
            <a:cxnLst/>
            <a:rect r="r" b="b" t="t" l="l"/>
            <a:pathLst>
              <a:path h="2675747" w="2468753">
                <a:moveTo>
                  <a:pt x="0" y="0"/>
                </a:moveTo>
                <a:lnTo>
                  <a:pt x="2468753" y="0"/>
                </a:lnTo>
                <a:lnTo>
                  <a:pt x="2468753" y="2675747"/>
                </a:lnTo>
                <a:lnTo>
                  <a:pt x="0" y="267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2872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028700" y="6522500"/>
            <a:ext cx="2468753" cy="2675747"/>
          </a:xfrm>
          <a:custGeom>
            <a:avLst/>
            <a:gdLst/>
            <a:ahLst/>
            <a:cxnLst/>
            <a:rect r="r" b="b" t="t" l="l"/>
            <a:pathLst>
              <a:path h="2675747" w="2468753">
                <a:moveTo>
                  <a:pt x="2468753" y="0"/>
                </a:moveTo>
                <a:lnTo>
                  <a:pt x="0" y="0"/>
                </a:lnTo>
                <a:lnTo>
                  <a:pt x="0" y="2675748"/>
                </a:lnTo>
                <a:lnTo>
                  <a:pt x="2468753" y="2675748"/>
                </a:lnTo>
                <a:lnTo>
                  <a:pt x="2468753" y="0"/>
                </a:lnTo>
                <a:close/>
              </a:path>
            </a:pathLst>
          </a:custGeom>
          <a:blipFill>
            <a:blip r:embed="rId6"/>
            <a:stretch>
              <a:fillRect l="0" t="0" r="-6287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09136" y="-128111"/>
            <a:ext cx="2596690" cy="1979976"/>
          </a:xfrm>
          <a:custGeom>
            <a:avLst/>
            <a:gdLst/>
            <a:ahLst/>
            <a:cxnLst/>
            <a:rect r="r" b="b" t="t" l="l"/>
            <a:pathLst>
              <a:path h="1979976" w="2596690">
                <a:moveTo>
                  <a:pt x="0" y="0"/>
                </a:moveTo>
                <a:lnTo>
                  <a:pt x="2596690" y="0"/>
                </a:lnTo>
                <a:lnTo>
                  <a:pt x="2596690" y="1979976"/>
                </a:lnTo>
                <a:lnTo>
                  <a:pt x="0" y="197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03" t="0" r="-3125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0133">
            <a:off x="-878045" y="-3330436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7457484"/>
                </a:moveTo>
                <a:lnTo>
                  <a:pt x="8690687" y="7457484"/>
                </a:lnTo>
                <a:lnTo>
                  <a:pt x="8690687" y="0"/>
                </a:lnTo>
                <a:lnTo>
                  <a:pt x="0" y="0"/>
                </a:lnTo>
                <a:lnTo>
                  <a:pt x="0" y="74574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9049" y="-1080449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9054" y="3206898"/>
            <a:ext cx="6423939" cy="5512385"/>
          </a:xfrm>
          <a:custGeom>
            <a:avLst/>
            <a:gdLst/>
            <a:ahLst/>
            <a:cxnLst/>
            <a:rect r="r" b="b" t="t" l="l"/>
            <a:pathLst>
              <a:path h="5512385" w="6423939">
                <a:moveTo>
                  <a:pt x="0" y="0"/>
                </a:moveTo>
                <a:lnTo>
                  <a:pt x="6423939" y="0"/>
                </a:lnTo>
                <a:lnTo>
                  <a:pt x="6423939" y="5512385"/>
                </a:lnTo>
                <a:lnTo>
                  <a:pt x="0" y="551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35369" y="351758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5977461" y="-3476605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689540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03" t="0" r="-312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5325" y="0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142" t="-9073" r="-2312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7823" y="1500467"/>
            <a:ext cx="10182993" cy="3360388"/>
          </a:xfrm>
          <a:custGeom>
            <a:avLst/>
            <a:gdLst/>
            <a:ahLst/>
            <a:cxnLst/>
            <a:rect r="r" b="b" t="t" l="l"/>
            <a:pathLst>
              <a:path h="3360388" w="10182993">
                <a:moveTo>
                  <a:pt x="0" y="0"/>
                </a:moveTo>
                <a:lnTo>
                  <a:pt x="10182993" y="0"/>
                </a:lnTo>
                <a:lnTo>
                  <a:pt x="10182993" y="3360387"/>
                </a:lnTo>
                <a:lnTo>
                  <a:pt x="0" y="3360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61861" y="3693629"/>
            <a:ext cx="4402520" cy="6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Multi-Agents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4763120" y="2810567"/>
            <a:ext cx="0" cy="96878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2426443" y="6397688"/>
            <a:ext cx="13496901" cy="3481760"/>
            <a:chOff x="0" y="0"/>
            <a:chExt cx="3554739" cy="9170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54739" cy="917007"/>
            </a:xfrm>
            <a:custGeom>
              <a:avLst/>
              <a:gdLst/>
              <a:ahLst/>
              <a:cxnLst/>
              <a:rect r="r" b="b" t="t" l="l"/>
              <a:pathLst>
                <a:path h="917007" w="3554739">
                  <a:moveTo>
                    <a:pt x="29254" y="0"/>
                  </a:moveTo>
                  <a:lnTo>
                    <a:pt x="3525485" y="0"/>
                  </a:lnTo>
                  <a:cubicBezTo>
                    <a:pt x="3533244" y="0"/>
                    <a:pt x="3540685" y="3082"/>
                    <a:pt x="3546171" y="8568"/>
                  </a:cubicBezTo>
                  <a:cubicBezTo>
                    <a:pt x="3551657" y="14054"/>
                    <a:pt x="3554739" y="21495"/>
                    <a:pt x="3554739" y="29254"/>
                  </a:cubicBezTo>
                  <a:lnTo>
                    <a:pt x="3554739" y="887753"/>
                  </a:lnTo>
                  <a:cubicBezTo>
                    <a:pt x="3554739" y="903909"/>
                    <a:pt x="3541642" y="917007"/>
                    <a:pt x="3525485" y="917007"/>
                  </a:cubicBezTo>
                  <a:lnTo>
                    <a:pt x="29254" y="917007"/>
                  </a:lnTo>
                  <a:cubicBezTo>
                    <a:pt x="21495" y="917007"/>
                    <a:pt x="14054" y="913925"/>
                    <a:pt x="8568" y="908438"/>
                  </a:cubicBezTo>
                  <a:cubicBezTo>
                    <a:pt x="3082" y="902952"/>
                    <a:pt x="0" y="895511"/>
                    <a:pt x="0" y="887753"/>
                  </a:cubicBezTo>
                  <a:lnTo>
                    <a:pt x="0" y="29254"/>
                  </a:lnTo>
                  <a:cubicBezTo>
                    <a:pt x="0" y="21495"/>
                    <a:pt x="3082" y="14054"/>
                    <a:pt x="8568" y="8568"/>
                  </a:cubicBezTo>
                  <a:cubicBezTo>
                    <a:pt x="14054" y="3082"/>
                    <a:pt x="21495" y="0"/>
                    <a:pt x="29254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3554739" cy="983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378377" y="6339704"/>
            <a:ext cx="1265689" cy="1474850"/>
          </a:xfrm>
          <a:custGeom>
            <a:avLst/>
            <a:gdLst/>
            <a:ahLst/>
            <a:cxnLst/>
            <a:rect r="r" b="b" t="t" l="l"/>
            <a:pathLst>
              <a:path h="1474850" w="1265689">
                <a:moveTo>
                  <a:pt x="0" y="0"/>
                </a:moveTo>
                <a:lnTo>
                  <a:pt x="1265689" y="0"/>
                </a:lnTo>
                <a:lnTo>
                  <a:pt x="1265689" y="1474850"/>
                </a:lnTo>
                <a:lnTo>
                  <a:pt x="0" y="1474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25499" y="6683610"/>
            <a:ext cx="1158350" cy="1158350"/>
          </a:xfrm>
          <a:custGeom>
            <a:avLst/>
            <a:gdLst/>
            <a:ahLst/>
            <a:cxnLst/>
            <a:rect r="r" b="b" t="t" l="l"/>
            <a:pathLst>
              <a:path h="1158350" w="1158350">
                <a:moveTo>
                  <a:pt x="0" y="0"/>
                </a:moveTo>
                <a:lnTo>
                  <a:pt x="1158350" y="0"/>
                </a:lnTo>
                <a:lnTo>
                  <a:pt x="1158350" y="1158350"/>
                </a:lnTo>
                <a:lnTo>
                  <a:pt x="0" y="1158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61965" y="8495582"/>
            <a:ext cx="1327017" cy="871006"/>
          </a:xfrm>
          <a:custGeom>
            <a:avLst/>
            <a:gdLst/>
            <a:ahLst/>
            <a:cxnLst/>
            <a:rect r="r" b="b" t="t" l="l"/>
            <a:pathLst>
              <a:path h="871006" w="1327017">
                <a:moveTo>
                  <a:pt x="0" y="0"/>
                </a:moveTo>
                <a:lnTo>
                  <a:pt x="1327017" y="0"/>
                </a:lnTo>
                <a:lnTo>
                  <a:pt x="1327017" y="871006"/>
                </a:lnTo>
                <a:lnTo>
                  <a:pt x="0" y="871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88700" y="8205079"/>
            <a:ext cx="1302540" cy="1193600"/>
          </a:xfrm>
          <a:custGeom>
            <a:avLst/>
            <a:gdLst/>
            <a:ahLst/>
            <a:cxnLst/>
            <a:rect r="r" b="b" t="t" l="l"/>
            <a:pathLst>
              <a:path h="1193600" w="1302540">
                <a:moveTo>
                  <a:pt x="0" y="0"/>
                </a:moveTo>
                <a:lnTo>
                  <a:pt x="1302539" y="0"/>
                </a:lnTo>
                <a:lnTo>
                  <a:pt x="1302539" y="1193600"/>
                </a:lnTo>
                <a:lnTo>
                  <a:pt x="0" y="1193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92347" y="8341360"/>
            <a:ext cx="1417471" cy="1179449"/>
          </a:xfrm>
          <a:custGeom>
            <a:avLst/>
            <a:gdLst/>
            <a:ahLst/>
            <a:cxnLst/>
            <a:rect r="r" b="b" t="t" l="l"/>
            <a:pathLst>
              <a:path h="1179449" w="1417471">
                <a:moveTo>
                  <a:pt x="0" y="0"/>
                </a:moveTo>
                <a:lnTo>
                  <a:pt x="1417471" y="0"/>
                </a:lnTo>
                <a:lnTo>
                  <a:pt x="1417471" y="1179449"/>
                </a:lnTo>
                <a:lnTo>
                  <a:pt x="0" y="11794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7823" y="581277"/>
            <a:ext cx="7264750" cy="70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3"/>
              </a:lnSpc>
            </a:pPr>
            <a:r>
              <a:rPr lang="en-US" sz="481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THERE IS MORE!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823" y="5240694"/>
            <a:ext cx="9550277" cy="70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3"/>
              </a:lnSpc>
              <a:spcBef>
                <a:spcPct val="0"/>
              </a:spcBef>
            </a:pPr>
            <a:r>
              <a:rPr lang="en-US" sz="4810" strike="noStrike" u="none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WHY STOP HERE?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4570" y="6644342"/>
            <a:ext cx="2790800" cy="11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Google Calendar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79494" y="6644342"/>
            <a:ext cx="2790800" cy="11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Web 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4418" y="6644342"/>
            <a:ext cx="2790800" cy="11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To Do List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06211" y="8312641"/>
            <a:ext cx="2790800" cy="11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Send Email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2777" y="8312641"/>
            <a:ext cx="2790800" cy="117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Excel Sheet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61861" y="2123536"/>
            <a:ext cx="4402520" cy="6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  <a:spcBef>
                <a:spcPct val="0"/>
              </a:spcBef>
            </a:pPr>
            <a:r>
              <a:rPr lang="en-US" sz="402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AgentFlow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6338" y="2525005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28239" y="14920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950983" y="286637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3390" y="8247734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368" y="1833058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6064" y="240798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8" y="0"/>
                </a:lnTo>
                <a:lnTo>
                  <a:pt x="120134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4836" y="-6998868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7557" y="223292"/>
            <a:ext cx="17792887" cy="9758783"/>
            <a:chOff x="0" y="0"/>
            <a:chExt cx="4892190" cy="2683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92191" cy="2683197"/>
            </a:xfrm>
            <a:custGeom>
              <a:avLst/>
              <a:gdLst/>
              <a:ahLst/>
              <a:cxnLst/>
              <a:rect r="r" b="b" t="t" l="l"/>
              <a:pathLst>
                <a:path h="2683197" w="4892191">
                  <a:moveTo>
                    <a:pt x="22191" y="0"/>
                  </a:moveTo>
                  <a:lnTo>
                    <a:pt x="4870000" y="0"/>
                  </a:lnTo>
                  <a:cubicBezTo>
                    <a:pt x="4875885" y="0"/>
                    <a:pt x="4881530" y="2338"/>
                    <a:pt x="4885691" y="6500"/>
                  </a:cubicBezTo>
                  <a:cubicBezTo>
                    <a:pt x="4889853" y="10661"/>
                    <a:pt x="4892191" y="16305"/>
                    <a:pt x="4892191" y="22191"/>
                  </a:cubicBezTo>
                  <a:lnTo>
                    <a:pt x="4892191" y="2661007"/>
                  </a:lnTo>
                  <a:cubicBezTo>
                    <a:pt x="4892191" y="2666892"/>
                    <a:pt x="4889853" y="2672536"/>
                    <a:pt x="4885691" y="2676698"/>
                  </a:cubicBezTo>
                  <a:cubicBezTo>
                    <a:pt x="4881530" y="2680859"/>
                    <a:pt x="4875885" y="2683197"/>
                    <a:pt x="4870000" y="2683197"/>
                  </a:cubicBezTo>
                  <a:lnTo>
                    <a:pt x="22191" y="2683197"/>
                  </a:lnTo>
                  <a:cubicBezTo>
                    <a:pt x="16305" y="2683197"/>
                    <a:pt x="10661" y="2680859"/>
                    <a:pt x="6500" y="2676698"/>
                  </a:cubicBezTo>
                  <a:cubicBezTo>
                    <a:pt x="2338" y="2672536"/>
                    <a:pt x="0" y="2666892"/>
                    <a:pt x="0" y="2661007"/>
                  </a:cubicBezTo>
                  <a:lnTo>
                    <a:pt x="0" y="22191"/>
                  </a:lnTo>
                  <a:cubicBezTo>
                    <a:pt x="0" y="16305"/>
                    <a:pt x="2338" y="10661"/>
                    <a:pt x="6500" y="6500"/>
                  </a:cubicBezTo>
                  <a:cubicBezTo>
                    <a:pt x="10661" y="2338"/>
                    <a:pt x="16305" y="0"/>
                    <a:pt x="22191" y="0"/>
                  </a:cubicBezTo>
                  <a:close/>
                </a:path>
              </a:pathLst>
            </a:custGeom>
            <a:solidFill>
              <a:srgbClr val="2A1468">
                <a:alpha val="21961"/>
              </a:srgbClr>
            </a:solidFill>
            <a:ln w="19050" cap="rnd">
              <a:solidFill>
                <a:srgbClr val="D48EFF">
                  <a:alpha val="21961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892190" cy="271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5511592" y="6387131"/>
            <a:ext cx="3919373" cy="2871169"/>
          </a:xfrm>
          <a:custGeom>
            <a:avLst/>
            <a:gdLst/>
            <a:ahLst/>
            <a:cxnLst/>
            <a:rect r="r" b="b" t="t" l="l"/>
            <a:pathLst>
              <a:path h="2871169" w="3919373">
                <a:moveTo>
                  <a:pt x="3919373" y="0"/>
                </a:moveTo>
                <a:lnTo>
                  <a:pt x="0" y="0"/>
                </a:lnTo>
                <a:lnTo>
                  <a:pt x="0" y="2871169"/>
                </a:lnTo>
                <a:lnTo>
                  <a:pt x="3919373" y="2871169"/>
                </a:lnTo>
                <a:lnTo>
                  <a:pt x="391937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42965" y="6387131"/>
            <a:ext cx="3919373" cy="2871169"/>
          </a:xfrm>
          <a:custGeom>
            <a:avLst/>
            <a:gdLst/>
            <a:ahLst/>
            <a:cxnLst/>
            <a:rect r="r" b="b" t="t" l="l"/>
            <a:pathLst>
              <a:path h="2871169" w="3919373">
                <a:moveTo>
                  <a:pt x="0" y="0"/>
                </a:moveTo>
                <a:lnTo>
                  <a:pt x="3919373" y="0"/>
                </a:lnTo>
                <a:lnTo>
                  <a:pt x="3919373" y="2871169"/>
                </a:lnTo>
                <a:lnTo>
                  <a:pt x="0" y="2871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1118" y="1448170"/>
            <a:ext cx="16250160" cy="107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3"/>
              </a:lnSpc>
              <a:spcBef>
                <a:spcPct val="0"/>
              </a:spcBef>
            </a:pPr>
            <a:r>
              <a:rPr lang="en-US" sz="6266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KEEP GOING WITH THE WORK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5918" y="3840506"/>
            <a:ext cx="16016164" cy="105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2"/>
              </a:lnSpc>
              <a:spcBef>
                <a:spcPct val="0"/>
              </a:spcBef>
            </a:pPr>
            <a:r>
              <a:rPr lang="en-US" sz="6116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MENTORS ARE HERE TO HELP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22336" y="6792200"/>
            <a:ext cx="13304440" cy="155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8"/>
              </a:lnSpc>
              <a:spcBef>
                <a:spcPct val="0"/>
              </a:spcBef>
            </a:pPr>
            <a:r>
              <a:rPr lang="en-US" sz="4477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Behind every smart agent is at least one confused human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4523" y="5616449"/>
            <a:ext cx="5220066" cy="77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  <a:spcBef>
                <a:spcPct val="0"/>
              </a:spcBef>
            </a:pPr>
            <a:r>
              <a:rPr lang="en-US" sz="4553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Remember!!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009136" y="-128111"/>
            <a:ext cx="2596690" cy="1979976"/>
          </a:xfrm>
          <a:custGeom>
            <a:avLst/>
            <a:gdLst/>
            <a:ahLst/>
            <a:cxnLst/>
            <a:rect r="r" b="b" t="t" l="l"/>
            <a:pathLst>
              <a:path h="1979976" w="2596690">
                <a:moveTo>
                  <a:pt x="0" y="0"/>
                </a:moveTo>
                <a:lnTo>
                  <a:pt x="2596690" y="0"/>
                </a:lnTo>
                <a:lnTo>
                  <a:pt x="2596690" y="1979976"/>
                </a:lnTo>
                <a:lnTo>
                  <a:pt x="0" y="1979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03" t="0" r="-3125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267" y="6821274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38970" y="244961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816812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0" y="655825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6996" y="1498813"/>
            <a:ext cx="13134009" cy="7289375"/>
          </a:xfrm>
          <a:custGeom>
            <a:avLst/>
            <a:gdLst/>
            <a:ahLst/>
            <a:cxnLst/>
            <a:rect r="r" b="b" t="t" l="l"/>
            <a:pathLst>
              <a:path h="7289375" w="13134009">
                <a:moveTo>
                  <a:pt x="0" y="0"/>
                </a:moveTo>
                <a:lnTo>
                  <a:pt x="13134008" y="0"/>
                </a:lnTo>
                <a:lnTo>
                  <a:pt x="13134008" y="7289374"/>
                </a:lnTo>
                <a:lnTo>
                  <a:pt x="0" y="7289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91906" y="3468709"/>
            <a:ext cx="10304187" cy="16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3"/>
              </a:lnSpc>
              <a:spcBef>
                <a:spcPct val="0"/>
              </a:spcBef>
            </a:pPr>
            <a:r>
              <a:rPr lang="en-US" sz="9759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4519708" y="-1116428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6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6" y="2968293"/>
                </a:lnTo>
                <a:lnTo>
                  <a:pt x="373139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67885">
            <a:off x="10436946" y="-230487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6" y="0"/>
                </a:lnTo>
                <a:lnTo>
                  <a:pt x="3731396" y="2968292"/>
                </a:lnTo>
                <a:lnTo>
                  <a:pt x="0" y="2968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92686" y="5556266"/>
            <a:ext cx="9302629" cy="51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We appreciate your time and attention.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45878" y="-214211"/>
            <a:ext cx="3812863" cy="2907308"/>
          </a:xfrm>
          <a:custGeom>
            <a:avLst/>
            <a:gdLst/>
            <a:ahLst/>
            <a:cxnLst/>
            <a:rect r="r" b="b" t="t" l="l"/>
            <a:pathLst>
              <a:path h="2907308" w="3812863">
                <a:moveTo>
                  <a:pt x="0" y="0"/>
                </a:moveTo>
                <a:lnTo>
                  <a:pt x="3812863" y="0"/>
                </a:lnTo>
                <a:lnTo>
                  <a:pt x="3812863" y="2907308"/>
                </a:lnTo>
                <a:lnTo>
                  <a:pt x="0" y="29073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2361616" cy="2196608"/>
          </a:xfrm>
          <a:custGeom>
            <a:avLst/>
            <a:gdLst/>
            <a:ahLst/>
            <a:cxnLst/>
            <a:rect r="r" b="b" t="t" l="l"/>
            <a:pathLst>
              <a:path h="2196608" w="2361616">
                <a:moveTo>
                  <a:pt x="0" y="0"/>
                </a:moveTo>
                <a:lnTo>
                  <a:pt x="2361616" y="0"/>
                </a:lnTo>
                <a:lnTo>
                  <a:pt x="2361616" y="2196608"/>
                </a:lnTo>
                <a:lnTo>
                  <a:pt x="0" y="219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2203" t="0" r="-3125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01276" y="5900957"/>
            <a:ext cx="4187188" cy="4794490"/>
          </a:xfrm>
          <a:custGeom>
            <a:avLst/>
            <a:gdLst/>
            <a:ahLst/>
            <a:cxnLst/>
            <a:rect r="r" b="b" t="t" l="l"/>
            <a:pathLst>
              <a:path h="4794490" w="4187188">
                <a:moveTo>
                  <a:pt x="0" y="0"/>
                </a:moveTo>
                <a:lnTo>
                  <a:pt x="4187188" y="0"/>
                </a:lnTo>
                <a:lnTo>
                  <a:pt x="4187188" y="4794490"/>
                </a:lnTo>
                <a:lnTo>
                  <a:pt x="0" y="47944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148801" y="5900957"/>
            <a:ext cx="4442504" cy="4866788"/>
          </a:xfrm>
          <a:custGeom>
            <a:avLst/>
            <a:gdLst/>
            <a:ahLst/>
            <a:cxnLst/>
            <a:rect r="r" b="b" t="t" l="l"/>
            <a:pathLst>
              <a:path h="4866788" w="4442504">
                <a:moveTo>
                  <a:pt x="4442504" y="0"/>
                </a:moveTo>
                <a:lnTo>
                  <a:pt x="0" y="0"/>
                </a:lnTo>
                <a:lnTo>
                  <a:pt x="0" y="4866789"/>
                </a:lnTo>
                <a:lnTo>
                  <a:pt x="4442504" y="4866789"/>
                </a:lnTo>
                <a:lnTo>
                  <a:pt x="4442504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0133">
            <a:off x="-878045" y="-3330436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7457484"/>
                </a:moveTo>
                <a:lnTo>
                  <a:pt x="8690687" y="7457484"/>
                </a:lnTo>
                <a:lnTo>
                  <a:pt x="8690687" y="0"/>
                </a:lnTo>
                <a:lnTo>
                  <a:pt x="0" y="0"/>
                </a:lnTo>
                <a:lnTo>
                  <a:pt x="0" y="74574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9049" y="-1080449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7818" y="3205337"/>
            <a:ext cx="6423939" cy="5512385"/>
          </a:xfrm>
          <a:custGeom>
            <a:avLst/>
            <a:gdLst/>
            <a:ahLst/>
            <a:cxnLst/>
            <a:rect r="r" b="b" t="t" l="l"/>
            <a:pathLst>
              <a:path h="5512385" w="6423939">
                <a:moveTo>
                  <a:pt x="0" y="0"/>
                </a:moveTo>
                <a:lnTo>
                  <a:pt x="6423939" y="0"/>
                </a:lnTo>
                <a:lnTo>
                  <a:pt x="6423939" y="5512385"/>
                </a:lnTo>
                <a:lnTo>
                  <a:pt x="0" y="551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35369" y="351758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9918" y="8138568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5977461" y="-3476605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731" y="335191"/>
            <a:ext cx="7128319" cy="9616619"/>
          </a:xfrm>
          <a:custGeom>
            <a:avLst/>
            <a:gdLst/>
            <a:ahLst/>
            <a:cxnLst/>
            <a:rect r="r" b="b" t="t" l="l"/>
            <a:pathLst>
              <a:path h="9616619" w="7128319">
                <a:moveTo>
                  <a:pt x="0" y="0"/>
                </a:moveTo>
                <a:lnTo>
                  <a:pt x="7128318" y="0"/>
                </a:lnTo>
                <a:lnTo>
                  <a:pt x="7128318" y="9616618"/>
                </a:lnTo>
                <a:lnTo>
                  <a:pt x="0" y="9616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700373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203" t="0" r="-312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66086" y="5143500"/>
            <a:ext cx="3746570" cy="3746570"/>
          </a:xfrm>
          <a:custGeom>
            <a:avLst/>
            <a:gdLst/>
            <a:ahLst/>
            <a:cxnLst/>
            <a:rect r="r" b="b" t="t" l="l"/>
            <a:pathLst>
              <a:path h="3746570" w="3746570">
                <a:moveTo>
                  <a:pt x="0" y="0"/>
                </a:moveTo>
                <a:lnTo>
                  <a:pt x="3746569" y="0"/>
                </a:lnTo>
                <a:lnTo>
                  <a:pt x="3746569" y="3746570"/>
                </a:lnTo>
                <a:lnTo>
                  <a:pt x="0" y="374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84089" y="8379316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142" t="-9073" r="-23124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34311" t="0" r="35627" b="0"/>
          <a:stretch>
            <a:fillRect/>
          </a:stretch>
        </p:blipFill>
        <p:spPr>
          <a:xfrm flipH="false" flipV="false" rot="0">
            <a:off x="9961673" y="1396930"/>
            <a:ext cx="4004413" cy="7493139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7502376" y="5260283"/>
            <a:ext cx="2594079" cy="853688"/>
          </a:xfrm>
          <a:custGeom>
            <a:avLst/>
            <a:gdLst/>
            <a:ahLst/>
            <a:cxnLst/>
            <a:rect r="r" b="b" t="t" l="l"/>
            <a:pathLst>
              <a:path h="853688" w="2594079">
                <a:moveTo>
                  <a:pt x="0" y="0"/>
                </a:moveTo>
                <a:lnTo>
                  <a:pt x="2594080" y="0"/>
                </a:lnTo>
                <a:lnTo>
                  <a:pt x="2594080" y="853688"/>
                </a:lnTo>
                <a:lnTo>
                  <a:pt x="0" y="85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66086" y="1396930"/>
            <a:ext cx="3746570" cy="3746570"/>
          </a:xfrm>
          <a:custGeom>
            <a:avLst/>
            <a:gdLst/>
            <a:ahLst/>
            <a:cxnLst/>
            <a:rect r="r" b="b" t="t" l="l"/>
            <a:pathLst>
              <a:path h="3746570" w="3746570">
                <a:moveTo>
                  <a:pt x="0" y="0"/>
                </a:moveTo>
                <a:lnTo>
                  <a:pt x="3746569" y="0"/>
                </a:lnTo>
                <a:lnTo>
                  <a:pt x="3746569" y="3746570"/>
                </a:lnTo>
                <a:lnTo>
                  <a:pt x="0" y="37465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6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6338" y="2525005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28239" y="14920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950983" y="286637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3390" y="8247734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5699" y="3126035"/>
            <a:ext cx="4034930" cy="4034930"/>
          </a:xfrm>
          <a:custGeom>
            <a:avLst/>
            <a:gdLst/>
            <a:ahLst/>
            <a:cxnLst/>
            <a:rect r="r" b="b" t="t" l="l"/>
            <a:pathLst>
              <a:path h="4034930" w="4034930">
                <a:moveTo>
                  <a:pt x="0" y="0"/>
                </a:moveTo>
                <a:lnTo>
                  <a:pt x="4034930" y="0"/>
                </a:lnTo>
                <a:lnTo>
                  <a:pt x="4034930" y="4034930"/>
                </a:lnTo>
                <a:lnTo>
                  <a:pt x="0" y="4034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8368" y="1833058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6064" y="240798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8" y="0"/>
                </a:lnTo>
                <a:lnTo>
                  <a:pt x="120134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94836" y="-6998868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7557" y="223292"/>
            <a:ext cx="17792887" cy="9758783"/>
            <a:chOff x="0" y="0"/>
            <a:chExt cx="4892190" cy="2683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92191" cy="2683197"/>
            </a:xfrm>
            <a:custGeom>
              <a:avLst/>
              <a:gdLst/>
              <a:ahLst/>
              <a:cxnLst/>
              <a:rect r="r" b="b" t="t" l="l"/>
              <a:pathLst>
                <a:path h="2683197" w="4892191">
                  <a:moveTo>
                    <a:pt x="22191" y="0"/>
                  </a:moveTo>
                  <a:lnTo>
                    <a:pt x="4870000" y="0"/>
                  </a:lnTo>
                  <a:cubicBezTo>
                    <a:pt x="4875885" y="0"/>
                    <a:pt x="4881530" y="2338"/>
                    <a:pt x="4885691" y="6500"/>
                  </a:cubicBezTo>
                  <a:cubicBezTo>
                    <a:pt x="4889853" y="10661"/>
                    <a:pt x="4892191" y="16305"/>
                    <a:pt x="4892191" y="22191"/>
                  </a:cubicBezTo>
                  <a:lnTo>
                    <a:pt x="4892191" y="2661007"/>
                  </a:lnTo>
                  <a:cubicBezTo>
                    <a:pt x="4892191" y="2666892"/>
                    <a:pt x="4889853" y="2672536"/>
                    <a:pt x="4885691" y="2676698"/>
                  </a:cubicBezTo>
                  <a:cubicBezTo>
                    <a:pt x="4881530" y="2680859"/>
                    <a:pt x="4875885" y="2683197"/>
                    <a:pt x="4870000" y="2683197"/>
                  </a:cubicBezTo>
                  <a:lnTo>
                    <a:pt x="22191" y="2683197"/>
                  </a:lnTo>
                  <a:cubicBezTo>
                    <a:pt x="16305" y="2683197"/>
                    <a:pt x="10661" y="2680859"/>
                    <a:pt x="6500" y="2676698"/>
                  </a:cubicBezTo>
                  <a:cubicBezTo>
                    <a:pt x="2338" y="2672536"/>
                    <a:pt x="0" y="2666892"/>
                    <a:pt x="0" y="2661007"/>
                  </a:cubicBezTo>
                  <a:lnTo>
                    <a:pt x="0" y="22191"/>
                  </a:lnTo>
                  <a:cubicBezTo>
                    <a:pt x="0" y="16305"/>
                    <a:pt x="2338" y="10661"/>
                    <a:pt x="6500" y="6500"/>
                  </a:cubicBezTo>
                  <a:cubicBezTo>
                    <a:pt x="10661" y="2338"/>
                    <a:pt x="16305" y="0"/>
                    <a:pt x="22191" y="0"/>
                  </a:cubicBezTo>
                  <a:close/>
                </a:path>
              </a:pathLst>
            </a:custGeom>
            <a:solidFill>
              <a:srgbClr val="2A1468">
                <a:alpha val="21961"/>
              </a:srgbClr>
            </a:solidFill>
            <a:ln w="19050" cap="rnd">
              <a:solidFill>
                <a:srgbClr val="D48EFF">
                  <a:alpha val="21961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892190" cy="271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05814" y="503062"/>
            <a:ext cx="5852027" cy="132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4"/>
              </a:lnSpc>
              <a:spcBef>
                <a:spcPct val="0"/>
              </a:spcBef>
            </a:pPr>
            <a:r>
              <a:rPr lang="en-US" sz="7717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AGENDA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30487" y="-77948"/>
            <a:ext cx="2728899" cy="2080785"/>
          </a:xfrm>
          <a:custGeom>
            <a:avLst/>
            <a:gdLst/>
            <a:ahLst/>
            <a:cxnLst/>
            <a:rect r="r" b="b" t="t" l="l"/>
            <a:pathLst>
              <a:path h="2080785" w="2728899">
                <a:moveTo>
                  <a:pt x="0" y="0"/>
                </a:moveTo>
                <a:lnTo>
                  <a:pt x="2728899" y="0"/>
                </a:lnTo>
                <a:lnTo>
                  <a:pt x="2728899" y="2080785"/>
                </a:lnTo>
                <a:lnTo>
                  <a:pt x="0" y="2080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800521" y="401"/>
            <a:ext cx="52386" cy="8643901"/>
          </a:xfrm>
          <a:prstGeom prst="line">
            <a:avLst/>
          </a:prstGeom>
          <a:ln cap="flat" w="104775">
            <a:solidFill>
              <a:srgbClr val="D48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0" y="8644302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03" t="0" r="-31256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18473" y="5802267"/>
            <a:ext cx="416481" cy="4164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18473" y="6919682"/>
            <a:ext cx="416481" cy="4164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18473" y="7746114"/>
            <a:ext cx="416481" cy="41648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18473" y="4684851"/>
            <a:ext cx="416481" cy="41648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8473" y="3664430"/>
            <a:ext cx="416481" cy="41648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473" y="2852250"/>
            <a:ext cx="416481" cy="41648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2558620" y="3462997"/>
            <a:ext cx="5729380" cy="6807988"/>
          </a:xfrm>
          <a:custGeom>
            <a:avLst/>
            <a:gdLst/>
            <a:ahLst/>
            <a:cxnLst/>
            <a:rect r="r" b="b" t="t" l="l"/>
            <a:pathLst>
              <a:path h="6807988" w="5729380">
                <a:moveTo>
                  <a:pt x="0" y="0"/>
                </a:moveTo>
                <a:lnTo>
                  <a:pt x="5729380" y="0"/>
                </a:lnTo>
                <a:lnTo>
                  <a:pt x="5729380" y="6807988"/>
                </a:lnTo>
                <a:lnTo>
                  <a:pt x="0" y="6807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030793" y="2754111"/>
            <a:ext cx="8005024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  <a:spcBef>
                <a:spcPct val="0"/>
              </a:spcBef>
            </a:pPr>
            <a:r>
              <a:rPr lang="en-US" sz="4121" spc="22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What is an AI Agent?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30793" y="3774532"/>
            <a:ext cx="11054096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0"/>
              </a:lnSpc>
              <a:spcBef>
                <a:spcPct val="0"/>
              </a:spcBef>
            </a:pPr>
            <a:r>
              <a:rPr lang="en-US" sz="4121" spc="226" strike="noStrike" u="non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AI Agent? AI Assistants?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30793" y="5815374"/>
            <a:ext cx="9283390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0"/>
              </a:lnSpc>
              <a:spcBef>
                <a:spcPct val="0"/>
              </a:spcBef>
            </a:pPr>
            <a:r>
              <a:rPr lang="en-US" sz="4121" spc="226" strike="noStrike" u="non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How AI Agents look like?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30793" y="4794953"/>
            <a:ext cx="9891821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0"/>
              </a:lnSpc>
              <a:spcBef>
                <a:spcPct val="0"/>
              </a:spcBef>
            </a:pPr>
            <a:r>
              <a:rPr lang="en-US" sz="4121" spc="226" strike="noStrike" u="non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Building blocks of AI Agent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30793" y="7856216"/>
            <a:ext cx="7762118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0"/>
              </a:lnSpc>
              <a:spcBef>
                <a:spcPct val="0"/>
              </a:spcBef>
            </a:pPr>
            <a:r>
              <a:rPr lang="en-US" sz="4121" spc="22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There is More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30793" y="6835795"/>
            <a:ext cx="6217487" cy="6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0"/>
              </a:lnSpc>
              <a:spcBef>
                <a:spcPct val="0"/>
              </a:spcBef>
            </a:pPr>
            <a:r>
              <a:rPr lang="en-US" sz="4121" spc="226" strike="noStrike" u="non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Let’s build!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07614" y="0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920133">
            <a:off x="10421157" y="-2218681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8" y="5486050"/>
                </a:lnTo>
                <a:lnTo>
                  <a:pt x="6393248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9481" y="453189"/>
            <a:ext cx="12189038" cy="10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  <a:spcBef>
                <a:spcPct val="0"/>
              </a:spcBef>
            </a:pPr>
            <a:r>
              <a:rPr lang="en-US" sz="6057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WHAT IS AN AI AGENT?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954877" y="2704761"/>
            <a:ext cx="9017536" cy="9017536"/>
          </a:xfrm>
          <a:custGeom>
            <a:avLst/>
            <a:gdLst/>
            <a:ahLst/>
            <a:cxnLst/>
            <a:rect r="r" b="b" t="t" l="l"/>
            <a:pathLst>
              <a:path h="9017536" w="9017536">
                <a:moveTo>
                  <a:pt x="0" y="0"/>
                </a:moveTo>
                <a:lnTo>
                  <a:pt x="9017536" y="0"/>
                </a:lnTo>
                <a:lnTo>
                  <a:pt x="9017536" y="9017536"/>
                </a:lnTo>
                <a:lnTo>
                  <a:pt x="0" y="901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0188">
            <a:off x="15065856" y="27070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5"/>
                </a:lnTo>
                <a:lnTo>
                  <a:pt x="0" y="5931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307617" y="-4078083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1"/>
                </a:moveTo>
                <a:lnTo>
                  <a:pt x="7824235" y="6713981"/>
                </a:lnTo>
                <a:lnTo>
                  <a:pt x="7824235" y="0"/>
                </a:lnTo>
                <a:lnTo>
                  <a:pt x="0" y="0"/>
                </a:lnTo>
                <a:lnTo>
                  <a:pt x="0" y="67139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38519" y="7311336"/>
            <a:ext cx="3478849" cy="3510190"/>
          </a:xfrm>
          <a:custGeom>
            <a:avLst/>
            <a:gdLst/>
            <a:ahLst/>
            <a:cxnLst/>
            <a:rect r="r" b="b" t="t" l="l"/>
            <a:pathLst>
              <a:path h="3510190" w="3478849">
                <a:moveTo>
                  <a:pt x="3478849" y="0"/>
                </a:moveTo>
                <a:lnTo>
                  <a:pt x="0" y="0"/>
                </a:lnTo>
                <a:lnTo>
                  <a:pt x="0" y="3510190"/>
                </a:lnTo>
                <a:lnTo>
                  <a:pt x="3478849" y="3510190"/>
                </a:lnTo>
                <a:lnTo>
                  <a:pt x="347884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03" t="0" r="-312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6451" y="92108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3"/>
                </a:lnTo>
                <a:lnTo>
                  <a:pt x="0" y="19076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142" t="-9073" r="-231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45201" y="1730354"/>
            <a:ext cx="9045823" cy="8013271"/>
          </a:xfrm>
          <a:custGeom>
            <a:avLst/>
            <a:gdLst/>
            <a:ahLst/>
            <a:cxnLst/>
            <a:rect r="r" b="b" t="t" l="l"/>
            <a:pathLst>
              <a:path h="8013271" w="9045823">
                <a:moveTo>
                  <a:pt x="0" y="0"/>
                </a:moveTo>
                <a:lnTo>
                  <a:pt x="9045823" y="0"/>
                </a:lnTo>
                <a:lnTo>
                  <a:pt x="9045823" y="8013271"/>
                </a:lnTo>
                <a:lnTo>
                  <a:pt x="0" y="8013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488" t="-17281" r="-1558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50803" y="1621431"/>
            <a:ext cx="1929580" cy="1929580"/>
          </a:xfrm>
          <a:custGeom>
            <a:avLst/>
            <a:gdLst/>
            <a:ahLst/>
            <a:cxnLst/>
            <a:rect r="r" b="b" t="t" l="l"/>
            <a:pathLst>
              <a:path h="1929580" w="1929580">
                <a:moveTo>
                  <a:pt x="0" y="0"/>
                </a:moveTo>
                <a:lnTo>
                  <a:pt x="1929580" y="0"/>
                </a:lnTo>
                <a:lnTo>
                  <a:pt x="1929580" y="1929580"/>
                </a:lnTo>
                <a:lnTo>
                  <a:pt x="0" y="1929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82828" y="7650428"/>
            <a:ext cx="1865531" cy="1865531"/>
          </a:xfrm>
          <a:custGeom>
            <a:avLst/>
            <a:gdLst/>
            <a:ahLst/>
            <a:cxnLst/>
            <a:rect r="r" b="b" t="t" l="l"/>
            <a:pathLst>
              <a:path h="1865531" w="1865531">
                <a:moveTo>
                  <a:pt x="0" y="0"/>
                </a:moveTo>
                <a:lnTo>
                  <a:pt x="1865531" y="0"/>
                </a:lnTo>
                <a:lnTo>
                  <a:pt x="1865531" y="1865530"/>
                </a:lnTo>
                <a:lnTo>
                  <a:pt x="0" y="1865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2124" y="4888649"/>
            <a:ext cx="1834952" cy="1724855"/>
          </a:xfrm>
          <a:custGeom>
            <a:avLst/>
            <a:gdLst/>
            <a:ahLst/>
            <a:cxnLst/>
            <a:rect r="r" b="b" t="t" l="l"/>
            <a:pathLst>
              <a:path h="1724855" w="1834952">
                <a:moveTo>
                  <a:pt x="0" y="0"/>
                </a:moveTo>
                <a:lnTo>
                  <a:pt x="1834952" y="0"/>
                </a:lnTo>
                <a:lnTo>
                  <a:pt x="1834952" y="1724854"/>
                </a:lnTo>
                <a:lnTo>
                  <a:pt x="0" y="17248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22268" y="1771996"/>
            <a:ext cx="1845866" cy="1865531"/>
          </a:xfrm>
          <a:custGeom>
            <a:avLst/>
            <a:gdLst/>
            <a:ahLst/>
            <a:cxnLst/>
            <a:rect r="r" b="b" t="t" l="l"/>
            <a:pathLst>
              <a:path h="1865531" w="1845866">
                <a:moveTo>
                  <a:pt x="0" y="0"/>
                </a:moveTo>
                <a:lnTo>
                  <a:pt x="1845866" y="0"/>
                </a:lnTo>
                <a:lnTo>
                  <a:pt x="1845866" y="1865531"/>
                </a:lnTo>
                <a:lnTo>
                  <a:pt x="0" y="18655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32042" y="4888649"/>
            <a:ext cx="1696682" cy="1696682"/>
          </a:xfrm>
          <a:custGeom>
            <a:avLst/>
            <a:gdLst/>
            <a:ahLst/>
            <a:cxnLst/>
            <a:rect r="r" b="b" t="t" l="l"/>
            <a:pathLst>
              <a:path h="1696682" w="1696682">
                <a:moveTo>
                  <a:pt x="0" y="0"/>
                </a:moveTo>
                <a:lnTo>
                  <a:pt x="1696683" y="0"/>
                </a:lnTo>
                <a:lnTo>
                  <a:pt x="1696683" y="1696682"/>
                </a:lnTo>
                <a:lnTo>
                  <a:pt x="0" y="16966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59745" y="7852240"/>
            <a:ext cx="1808389" cy="1663718"/>
          </a:xfrm>
          <a:custGeom>
            <a:avLst/>
            <a:gdLst/>
            <a:ahLst/>
            <a:cxnLst/>
            <a:rect r="r" b="b" t="t" l="l"/>
            <a:pathLst>
              <a:path h="1663718" w="1808389">
                <a:moveTo>
                  <a:pt x="0" y="0"/>
                </a:moveTo>
                <a:lnTo>
                  <a:pt x="1808389" y="0"/>
                </a:lnTo>
                <a:lnTo>
                  <a:pt x="1808389" y="1663718"/>
                </a:lnTo>
                <a:lnTo>
                  <a:pt x="0" y="16637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497403" y="6149799"/>
            <a:ext cx="4442504" cy="4866788"/>
          </a:xfrm>
          <a:custGeom>
            <a:avLst/>
            <a:gdLst/>
            <a:ahLst/>
            <a:cxnLst/>
            <a:rect r="r" b="b" t="t" l="l"/>
            <a:pathLst>
              <a:path h="4866788" w="4442504">
                <a:moveTo>
                  <a:pt x="0" y="0"/>
                </a:moveTo>
                <a:lnTo>
                  <a:pt x="4442504" y="0"/>
                </a:lnTo>
                <a:lnTo>
                  <a:pt x="4442504" y="4866788"/>
                </a:lnTo>
                <a:lnTo>
                  <a:pt x="0" y="48667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3817" y="-3596986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31457" y="-274758"/>
            <a:ext cx="8727458" cy="7489037"/>
          </a:xfrm>
          <a:custGeom>
            <a:avLst/>
            <a:gdLst/>
            <a:ahLst/>
            <a:cxnLst/>
            <a:rect r="r" b="b" t="t" l="l"/>
            <a:pathLst>
              <a:path h="7489037" w="8727458">
                <a:moveTo>
                  <a:pt x="8727458" y="0"/>
                </a:moveTo>
                <a:lnTo>
                  <a:pt x="0" y="0"/>
                </a:lnTo>
                <a:lnTo>
                  <a:pt x="0" y="7489037"/>
                </a:lnTo>
                <a:lnTo>
                  <a:pt x="8727458" y="7489037"/>
                </a:lnTo>
                <a:lnTo>
                  <a:pt x="87274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7623" y="-5293669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05651" y="-5518975"/>
            <a:ext cx="7575046" cy="7575046"/>
          </a:xfrm>
          <a:custGeom>
            <a:avLst/>
            <a:gdLst/>
            <a:ahLst/>
            <a:cxnLst/>
            <a:rect r="r" b="b" t="t" l="l"/>
            <a:pathLst>
              <a:path h="7575046" w="7575046">
                <a:moveTo>
                  <a:pt x="0" y="0"/>
                </a:moveTo>
                <a:lnTo>
                  <a:pt x="7575047" y="0"/>
                </a:lnTo>
                <a:lnTo>
                  <a:pt x="7575047" y="7575046"/>
                </a:lnTo>
                <a:lnTo>
                  <a:pt x="0" y="7575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89064" y="-3596986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1071">
            <a:off x="12895571" y="-254256"/>
            <a:ext cx="8727458" cy="7489037"/>
          </a:xfrm>
          <a:custGeom>
            <a:avLst/>
            <a:gdLst/>
            <a:ahLst/>
            <a:cxnLst/>
            <a:rect r="r" b="b" t="t" l="l"/>
            <a:pathLst>
              <a:path h="7489037" w="8727458">
                <a:moveTo>
                  <a:pt x="0" y="0"/>
                </a:moveTo>
                <a:lnTo>
                  <a:pt x="8727458" y="0"/>
                </a:lnTo>
                <a:lnTo>
                  <a:pt x="8727458" y="7489036"/>
                </a:lnTo>
                <a:lnTo>
                  <a:pt x="0" y="7489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936576">
            <a:off x="-67306" y="8512716"/>
            <a:ext cx="2603162" cy="2070792"/>
          </a:xfrm>
          <a:custGeom>
            <a:avLst/>
            <a:gdLst/>
            <a:ahLst/>
            <a:cxnLst/>
            <a:rect r="r" b="b" t="t" l="l"/>
            <a:pathLst>
              <a:path h="2070792" w="2603162">
                <a:moveTo>
                  <a:pt x="0" y="0"/>
                </a:moveTo>
                <a:lnTo>
                  <a:pt x="2603162" y="0"/>
                </a:lnTo>
                <a:lnTo>
                  <a:pt x="2603162" y="2070792"/>
                </a:lnTo>
                <a:lnTo>
                  <a:pt x="0" y="20707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761002" y="8528764"/>
            <a:ext cx="3053996" cy="2429427"/>
          </a:xfrm>
          <a:custGeom>
            <a:avLst/>
            <a:gdLst/>
            <a:ahLst/>
            <a:cxnLst/>
            <a:rect r="r" b="b" t="t" l="l"/>
            <a:pathLst>
              <a:path h="2429427" w="3053996">
                <a:moveTo>
                  <a:pt x="3053996" y="0"/>
                </a:moveTo>
                <a:lnTo>
                  <a:pt x="0" y="0"/>
                </a:lnTo>
                <a:lnTo>
                  <a:pt x="0" y="2429426"/>
                </a:lnTo>
                <a:lnTo>
                  <a:pt x="3053996" y="2429426"/>
                </a:lnTo>
                <a:lnTo>
                  <a:pt x="30539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2302" y="0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142" t="-9073" r="-231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-13182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203" t="0" r="-3125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40060" y="1754310"/>
            <a:ext cx="13207881" cy="8254925"/>
          </a:xfrm>
          <a:custGeom>
            <a:avLst/>
            <a:gdLst/>
            <a:ahLst/>
            <a:cxnLst/>
            <a:rect r="r" b="b" t="t" l="l"/>
            <a:pathLst>
              <a:path h="8254925" w="13207881">
                <a:moveTo>
                  <a:pt x="0" y="0"/>
                </a:moveTo>
                <a:lnTo>
                  <a:pt x="13207880" y="0"/>
                </a:lnTo>
                <a:lnTo>
                  <a:pt x="13207880" y="8254926"/>
                </a:lnTo>
                <a:lnTo>
                  <a:pt x="0" y="8254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85438" y="7606673"/>
            <a:ext cx="2402562" cy="2402562"/>
          </a:xfrm>
          <a:custGeom>
            <a:avLst/>
            <a:gdLst/>
            <a:ahLst/>
            <a:cxnLst/>
            <a:rect r="r" b="b" t="t" l="l"/>
            <a:pathLst>
              <a:path h="2402562" w="2402562">
                <a:moveTo>
                  <a:pt x="0" y="0"/>
                </a:moveTo>
                <a:lnTo>
                  <a:pt x="2402562" y="0"/>
                </a:lnTo>
                <a:lnTo>
                  <a:pt x="2402562" y="2402563"/>
                </a:lnTo>
                <a:lnTo>
                  <a:pt x="0" y="24025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77810" y="442220"/>
            <a:ext cx="14132379" cy="190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72">
                <a:solidFill>
                  <a:srgbClr val="F9CAF8"/>
                </a:solidFill>
                <a:latin typeface="Zen Dots"/>
                <a:ea typeface="Zen Dots"/>
                <a:cs typeface="Zen Dots"/>
                <a:sym typeface="Zen Dots"/>
              </a:rPr>
              <a:t>AI AGENTS ? </a:t>
            </a:r>
          </a:p>
          <a:p>
            <a:pPr algn="ctr">
              <a:lnSpc>
                <a:spcPts val="7492"/>
              </a:lnSpc>
            </a:pPr>
            <a:r>
              <a:rPr lang="en-US" sz="6572">
                <a:solidFill>
                  <a:srgbClr val="F9CAF8"/>
                </a:solidFill>
                <a:latin typeface="Zen Dots"/>
                <a:ea typeface="Zen Dots"/>
                <a:cs typeface="Zen Dots"/>
                <a:sym typeface="Zen Dots"/>
              </a:rPr>
              <a:t>AI ASSISTANTS 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2272" y="6801075"/>
            <a:ext cx="3455377" cy="3455377"/>
            <a:chOff x="0" y="0"/>
            <a:chExt cx="4607169" cy="460716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316728" y="928353"/>
              <a:ext cx="2065628" cy="2750464"/>
              <a:chOff x="0" y="0"/>
              <a:chExt cx="593883" cy="7907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93883" cy="790778"/>
              </a:xfrm>
              <a:custGeom>
                <a:avLst/>
                <a:gdLst/>
                <a:ahLst/>
                <a:cxnLst/>
                <a:rect r="r" b="b" t="t" l="l"/>
                <a:pathLst>
                  <a:path h="790778" w="593883">
                    <a:moveTo>
                      <a:pt x="175102" y="0"/>
                    </a:moveTo>
                    <a:lnTo>
                      <a:pt x="418780" y="0"/>
                    </a:lnTo>
                    <a:cubicBezTo>
                      <a:pt x="465220" y="0"/>
                      <a:pt x="509758" y="18448"/>
                      <a:pt x="542596" y="51286"/>
                    </a:cubicBezTo>
                    <a:cubicBezTo>
                      <a:pt x="575434" y="84124"/>
                      <a:pt x="593883" y="128662"/>
                      <a:pt x="593883" y="175102"/>
                    </a:cubicBezTo>
                    <a:lnTo>
                      <a:pt x="593883" y="615675"/>
                    </a:lnTo>
                    <a:cubicBezTo>
                      <a:pt x="593883" y="662115"/>
                      <a:pt x="575434" y="706653"/>
                      <a:pt x="542596" y="739491"/>
                    </a:cubicBezTo>
                    <a:cubicBezTo>
                      <a:pt x="509758" y="772330"/>
                      <a:pt x="465220" y="790778"/>
                      <a:pt x="418780" y="790778"/>
                    </a:cubicBezTo>
                    <a:lnTo>
                      <a:pt x="175102" y="790778"/>
                    </a:lnTo>
                    <a:cubicBezTo>
                      <a:pt x="128662" y="790778"/>
                      <a:pt x="84124" y="772330"/>
                      <a:pt x="51286" y="739491"/>
                    </a:cubicBezTo>
                    <a:cubicBezTo>
                      <a:pt x="18448" y="706653"/>
                      <a:pt x="0" y="662115"/>
                      <a:pt x="0" y="615675"/>
                    </a:cubicBezTo>
                    <a:lnTo>
                      <a:pt x="0" y="175102"/>
                    </a:lnTo>
                    <a:cubicBezTo>
                      <a:pt x="0" y="128662"/>
                      <a:pt x="18448" y="84124"/>
                      <a:pt x="51286" y="51286"/>
                    </a:cubicBezTo>
                    <a:cubicBezTo>
                      <a:pt x="84124" y="18448"/>
                      <a:pt x="128662" y="0"/>
                      <a:pt x="1751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593883" cy="8193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07169" cy="4607169"/>
            </a:xfrm>
            <a:custGeom>
              <a:avLst/>
              <a:gdLst/>
              <a:ahLst/>
              <a:cxnLst/>
              <a:rect r="r" b="b" t="t" l="l"/>
              <a:pathLst>
                <a:path h="4607169" w="4607169">
                  <a:moveTo>
                    <a:pt x="0" y="0"/>
                  </a:moveTo>
                  <a:lnTo>
                    <a:pt x="4607169" y="0"/>
                  </a:lnTo>
                  <a:lnTo>
                    <a:pt x="4607169" y="4607169"/>
                  </a:lnTo>
                  <a:lnTo>
                    <a:pt x="0" y="4607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3817" y="-3596986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221807" y="995858"/>
            <a:ext cx="8727458" cy="7489037"/>
          </a:xfrm>
          <a:custGeom>
            <a:avLst/>
            <a:gdLst/>
            <a:ahLst/>
            <a:cxnLst/>
            <a:rect r="r" b="b" t="t" l="l"/>
            <a:pathLst>
              <a:path h="7489037" w="8727458">
                <a:moveTo>
                  <a:pt x="8727458" y="0"/>
                </a:moveTo>
                <a:lnTo>
                  <a:pt x="0" y="0"/>
                </a:lnTo>
                <a:lnTo>
                  <a:pt x="0" y="7489036"/>
                </a:lnTo>
                <a:lnTo>
                  <a:pt x="8727458" y="7489036"/>
                </a:lnTo>
                <a:lnTo>
                  <a:pt x="87274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05651" y="-5518975"/>
            <a:ext cx="7575046" cy="7575046"/>
          </a:xfrm>
          <a:custGeom>
            <a:avLst/>
            <a:gdLst/>
            <a:ahLst/>
            <a:cxnLst/>
            <a:rect r="r" b="b" t="t" l="l"/>
            <a:pathLst>
              <a:path h="7575046" w="7575046">
                <a:moveTo>
                  <a:pt x="0" y="0"/>
                </a:moveTo>
                <a:lnTo>
                  <a:pt x="7575047" y="0"/>
                </a:lnTo>
                <a:lnTo>
                  <a:pt x="7575047" y="7575046"/>
                </a:lnTo>
                <a:lnTo>
                  <a:pt x="0" y="7575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9064" y="-3596986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1071">
            <a:off x="12254109" y="1056367"/>
            <a:ext cx="8727458" cy="7489037"/>
          </a:xfrm>
          <a:custGeom>
            <a:avLst/>
            <a:gdLst/>
            <a:ahLst/>
            <a:cxnLst/>
            <a:rect r="r" b="b" t="t" l="l"/>
            <a:pathLst>
              <a:path h="7489037" w="8727458">
                <a:moveTo>
                  <a:pt x="0" y="0"/>
                </a:moveTo>
                <a:lnTo>
                  <a:pt x="8727458" y="0"/>
                </a:lnTo>
                <a:lnTo>
                  <a:pt x="8727458" y="7489037"/>
                </a:lnTo>
                <a:lnTo>
                  <a:pt x="0" y="748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5064" y="6155739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460878">
            <a:off x="16236583" y="7774154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2"/>
                </a:lnTo>
                <a:lnTo>
                  <a:pt x="0" y="2968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836998" y="7386382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6" y="0"/>
                </a:moveTo>
                <a:lnTo>
                  <a:pt x="0" y="0"/>
                </a:lnTo>
                <a:lnTo>
                  <a:pt x="0" y="2968292"/>
                </a:lnTo>
                <a:lnTo>
                  <a:pt x="3731396" y="2968292"/>
                </a:lnTo>
                <a:lnTo>
                  <a:pt x="37313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2302" y="0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142" t="-9073" r="-231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203" t="0" r="-3125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300934">
            <a:off x="14935475" y="8390940"/>
            <a:ext cx="2283898" cy="1540593"/>
          </a:xfrm>
          <a:custGeom>
            <a:avLst/>
            <a:gdLst/>
            <a:ahLst/>
            <a:cxnLst/>
            <a:rect r="r" b="b" t="t" l="l"/>
            <a:pathLst>
              <a:path h="1540593" w="2283898">
                <a:moveTo>
                  <a:pt x="0" y="0"/>
                </a:moveTo>
                <a:lnTo>
                  <a:pt x="2283899" y="0"/>
                </a:lnTo>
                <a:lnTo>
                  <a:pt x="2283899" y="1540594"/>
                </a:lnTo>
                <a:lnTo>
                  <a:pt x="0" y="1540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65623" y="2885224"/>
            <a:ext cx="3465257" cy="3831322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852907" y="3730767"/>
            <a:ext cx="3707745" cy="2590787"/>
          </a:xfrm>
          <a:custGeom>
            <a:avLst/>
            <a:gdLst/>
            <a:ahLst/>
            <a:cxnLst/>
            <a:rect r="r" b="b" t="t" l="l"/>
            <a:pathLst>
              <a:path h="2590787" w="3707745">
                <a:moveTo>
                  <a:pt x="0" y="0"/>
                </a:moveTo>
                <a:lnTo>
                  <a:pt x="3707745" y="0"/>
                </a:lnTo>
                <a:lnTo>
                  <a:pt x="3707745" y="2590787"/>
                </a:lnTo>
                <a:lnTo>
                  <a:pt x="0" y="25907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84075" y="1936259"/>
            <a:ext cx="11119849" cy="179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0"/>
              </a:lnSpc>
            </a:pPr>
            <a:r>
              <a:rPr lang="en-US" sz="6166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AI AGENT BUILDING BLOCKS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5671" y="4578451"/>
            <a:ext cx="5035006" cy="141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4"/>
              </a:lnSpc>
              <a:spcBef>
                <a:spcPct val="0"/>
              </a:spcBef>
            </a:pPr>
            <a:r>
              <a:rPr lang="en-US" sz="8317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NODES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72109" y="6990825"/>
            <a:ext cx="13642131" cy="70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800"/>
              </a:lnSpc>
              <a:spcBef>
                <a:spcPct val="0"/>
              </a:spcBef>
            </a:pPr>
            <a:r>
              <a:rPr lang="en-US" sz="4142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AI agents are built using connected</a:t>
            </a:r>
            <a:r>
              <a:rPr lang="en-US" sz="4142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 nodes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0133">
            <a:off x="-878045" y="-3330436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7457484"/>
                </a:moveTo>
                <a:lnTo>
                  <a:pt x="8690687" y="7457484"/>
                </a:lnTo>
                <a:lnTo>
                  <a:pt x="8690687" y="0"/>
                </a:lnTo>
                <a:lnTo>
                  <a:pt x="0" y="0"/>
                </a:lnTo>
                <a:lnTo>
                  <a:pt x="0" y="74574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9049" y="-1080449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7818" y="3205337"/>
            <a:ext cx="6423939" cy="5512385"/>
          </a:xfrm>
          <a:custGeom>
            <a:avLst/>
            <a:gdLst/>
            <a:ahLst/>
            <a:cxnLst/>
            <a:rect r="r" b="b" t="t" l="l"/>
            <a:pathLst>
              <a:path h="5512385" w="6423939">
                <a:moveTo>
                  <a:pt x="0" y="0"/>
                </a:moveTo>
                <a:lnTo>
                  <a:pt x="6423939" y="0"/>
                </a:lnTo>
                <a:lnTo>
                  <a:pt x="6423939" y="5512385"/>
                </a:lnTo>
                <a:lnTo>
                  <a:pt x="0" y="551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35369" y="351758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5977461" y="-3476605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700373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03" t="0" r="-312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4089" y="8379316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142" t="-9073" r="-2312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8979" y="1688042"/>
            <a:ext cx="15837959" cy="7998169"/>
          </a:xfrm>
          <a:custGeom>
            <a:avLst/>
            <a:gdLst/>
            <a:ahLst/>
            <a:cxnLst/>
            <a:rect r="r" b="b" t="t" l="l"/>
            <a:pathLst>
              <a:path h="7998169" w="15837959">
                <a:moveTo>
                  <a:pt x="0" y="0"/>
                </a:moveTo>
                <a:lnTo>
                  <a:pt x="15837959" y="0"/>
                </a:lnTo>
                <a:lnTo>
                  <a:pt x="15837959" y="7998170"/>
                </a:lnTo>
                <a:lnTo>
                  <a:pt x="0" y="7998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2907" y="679870"/>
            <a:ext cx="15252404" cy="7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8"/>
              </a:lnSpc>
            </a:pPr>
            <a:r>
              <a:rPr lang="en-US" sz="4998" spc="274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WHAT DO AI AGENTS LOOK LIKE?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907" y="1611842"/>
            <a:ext cx="4641914" cy="14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  <a:spcBef>
                <a:spcPct val="0"/>
              </a:spcBef>
            </a:pPr>
            <a:r>
              <a:rPr lang="en-US" sz="4121" spc="22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Chat-Based AI Agent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20133">
            <a:off x="-878045" y="-3330436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7457484"/>
                </a:moveTo>
                <a:lnTo>
                  <a:pt x="8690687" y="7457484"/>
                </a:lnTo>
                <a:lnTo>
                  <a:pt x="8690687" y="0"/>
                </a:lnTo>
                <a:lnTo>
                  <a:pt x="0" y="0"/>
                </a:lnTo>
                <a:lnTo>
                  <a:pt x="0" y="74574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79049" y="-1080449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7818" y="3205337"/>
            <a:ext cx="6423939" cy="5512385"/>
          </a:xfrm>
          <a:custGeom>
            <a:avLst/>
            <a:gdLst/>
            <a:ahLst/>
            <a:cxnLst/>
            <a:rect r="r" b="b" t="t" l="l"/>
            <a:pathLst>
              <a:path h="5512385" w="6423939">
                <a:moveTo>
                  <a:pt x="0" y="0"/>
                </a:moveTo>
                <a:lnTo>
                  <a:pt x="6423939" y="0"/>
                </a:lnTo>
                <a:lnTo>
                  <a:pt x="6423939" y="5512385"/>
                </a:lnTo>
                <a:lnTo>
                  <a:pt x="0" y="551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35369" y="351758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5977461" y="-3476605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941039"/>
            <a:ext cx="16230600" cy="7317261"/>
            <a:chOff x="0" y="0"/>
            <a:chExt cx="2514545" cy="1133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4545" cy="1133635"/>
            </a:xfrm>
            <a:custGeom>
              <a:avLst/>
              <a:gdLst/>
              <a:ahLst/>
              <a:cxnLst/>
              <a:rect r="r" b="b" t="t" l="l"/>
              <a:pathLst>
                <a:path h="1133635" w="2514545">
                  <a:moveTo>
                    <a:pt x="10971" y="0"/>
                  </a:moveTo>
                  <a:lnTo>
                    <a:pt x="2503574" y="0"/>
                  </a:lnTo>
                  <a:cubicBezTo>
                    <a:pt x="2509633" y="0"/>
                    <a:pt x="2514545" y="4912"/>
                    <a:pt x="2514545" y="10971"/>
                  </a:cubicBezTo>
                  <a:lnTo>
                    <a:pt x="2514545" y="1122664"/>
                  </a:lnTo>
                  <a:cubicBezTo>
                    <a:pt x="2514545" y="1128723"/>
                    <a:pt x="2509633" y="1133635"/>
                    <a:pt x="2503574" y="1133635"/>
                  </a:cubicBezTo>
                  <a:lnTo>
                    <a:pt x="10971" y="1133635"/>
                  </a:lnTo>
                  <a:cubicBezTo>
                    <a:pt x="4912" y="1133635"/>
                    <a:pt x="0" y="1128723"/>
                    <a:pt x="0" y="1122664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32" r="0" b="-83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8700373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03" t="0" r="-312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84089" y="8379316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142" t="-9073" r="-2312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8854" y="550220"/>
            <a:ext cx="11620152" cy="99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841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AI AGENT EXAMPLE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6338" y="2525005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28239" y="14920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950983" y="286637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3390" y="8247734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368" y="1833058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6064" y="2407987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8" y="0"/>
                </a:lnTo>
                <a:lnTo>
                  <a:pt x="120134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4836" y="-6998868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7557" y="223292"/>
            <a:ext cx="17792887" cy="9758783"/>
            <a:chOff x="0" y="0"/>
            <a:chExt cx="4892190" cy="2683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92191" cy="2683197"/>
            </a:xfrm>
            <a:custGeom>
              <a:avLst/>
              <a:gdLst/>
              <a:ahLst/>
              <a:cxnLst/>
              <a:rect r="r" b="b" t="t" l="l"/>
              <a:pathLst>
                <a:path h="2683197" w="4892191">
                  <a:moveTo>
                    <a:pt x="22191" y="0"/>
                  </a:moveTo>
                  <a:lnTo>
                    <a:pt x="4870000" y="0"/>
                  </a:lnTo>
                  <a:cubicBezTo>
                    <a:pt x="4875885" y="0"/>
                    <a:pt x="4881530" y="2338"/>
                    <a:pt x="4885691" y="6500"/>
                  </a:cubicBezTo>
                  <a:cubicBezTo>
                    <a:pt x="4889853" y="10661"/>
                    <a:pt x="4892191" y="16305"/>
                    <a:pt x="4892191" y="22191"/>
                  </a:cubicBezTo>
                  <a:lnTo>
                    <a:pt x="4892191" y="2661007"/>
                  </a:lnTo>
                  <a:cubicBezTo>
                    <a:pt x="4892191" y="2666892"/>
                    <a:pt x="4889853" y="2672536"/>
                    <a:pt x="4885691" y="2676698"/>
                  </a:cubicBezTo>
                  <a:cubicBezTo>
                    <a:pt x="4881530" y="2680859"/>
                    <a:pt x="4875885" y="2683197"/>
                    <a:pt x="4870000" y="2683197"/>
                  </a:cubicBezTo>
                  <a:lnTo>
                    <a:pt x="22191" y="2683197"/>
                  </a:lnTo>
                  <a:cubicBezTo>
                    <a:pt x="16305" y="2683197"/>
                    <a:pt x="10661" y="2680859"/>
                    <a:pt x="6500" y="2676698"/>
                  </a:cubicBezTo>
                  <a:cubicBezTo>
                    <a:pt x="2338" y="2672536"/>
                    <a:pt x="0" y="2666892"/>
                    <a:pt x="0" y="2661007"/>
                  </a:cubicBezTo>
                  <a:lnTo>
                    <a:pt x="0" y="22191"/>
                  </a:lnTo>
                  <a:cubicBezTo>
                    <a:pt x="0" y="16305"/>
                    <a:pt x="2338" y="10661"/>
                    <a:pt x="6500" y="6500"/>
                  </a:cubicBezTo>
                  <a:cubicBezTo>
                    <a:pt x="10661" y="2338"/>
                    <a:pt x="16305" y="0"/>
                    <a:pt x="22191" y="0"/>
                  </a:cubicBezTo>
                  <a:close/>
                </a:path>
              </a:pathLst>
            </a:custGeom>
            <a:solidFill>
              <a:srgbClr val="2A1468">
                <a:alpha val="21961"/>
              </a:srgbClr>
            </a:solidFill>
            <a:ln w="19050" cap="rnd">
              <a:solidFill>
                <a:srgbClr val="D48EFF">
                  <a:alpha val="21961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892190" cy="271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422302" y="0"/>
            <a:ext cx="1865698" cy="1907684"/>
          </a:xfrm>
          <a:custGeom>
            <a:avLst/>
            <a:gdLst/>
            <a:ahLst/>
            <a:cxnLst/>
            <a:rect r="r" b="b" t="t" l="l"/>
            <a:pathLst>
              <a:path h="1907684" w="1865698">
                <a:moveTo>
                  <a:pt x="0" y="0"/>
                </a:moveTo>
                <a:lnTo>
                  <a:pt x="1865698" y="0"/>
                </a:lnTo>
                <a:lnTo>
                  <a:pt x="1865698" y="1907684"/>
                </a:lnTo>
                <a:lnTo>
                  <a:pt x="0" y="1907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142" t="-9073" r="-23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82186" y="8644302"/>
            <a:ext cx="1705814" cy="1586627"/>
          </a:xfrm>
          <a:custGeom>
            <a:avLst/>
            <a:gdLst/>
            <a:ahLst/>
            <a:cxnLst/>
            <a:rect r="r" b="b" t="t" l="l"/>
            <a:pathLst>
              <a:path h="1586627" w="1705814">
                <a:moveTo>
                  <a:pt x="0" y="0"/>
                </a:moveTo>
                <a:lnTo>
                  <a:pt x="1705814" y="0"/>
                </a:lnTo>
                <a:lnTo>
                  <a:pt x="1705814" y="1586627"/>
                </a:lnTo>
                <a:lnTo>
                  <a:pt x="0" y="1586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03" t="0" r="-3125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9190" y="3329097"/>
            <a:ext cx="17229620" cy="5405793"/>
          </a:xfrm>
          <a:custGeom>
            <a:avLst/>
            <a:gdLst/>
            <a:ahLst/>
            <a:cxnLst/>
            <a:rect r="r" b="b" t="t" l="l"/>
            <a:pathLst>
              <a:path h="5405793" w="17229620">
                <a:moveTo>
                  <a:pt x="0" y="0"/>
                </a:moveTo>
                <a:lnTo>
                  <a:pt x="17229620" y="0"/>
                </a:lnTo>
                <a:lnTo>
                  <a:pt x="17229620" y="5405793"/>
                </a:lnTo>
                <a:lnTo>
                  <a:pt x="0" y="540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52352" y="4208810"/>
            <a:ext cx="1729153" cy="1314156"/>
          </a:xfrm>
          <a:custGeom>
            <a:avLst/>
            <a:gdLst/>
            <a:ahLst/>
            <a:cxnLst/>
            <a:rect r="r" b="b" t="t" l="l"/>
            <a:pathLst>
              <a:path h="1314156" w="1729153">
                <a:moveTo>
                  <a:pt x="0" y="0"/>
                </a:moveTo>
                <a:lnTo>
                  <a:pt x="1729153" y="0"/>
                </a:lnTo>
                <a:lnTo>
                  <a:pt x="1729153" y="1314156"/>
                </a:lnTo>
                <a:lnTo>
                  <a:pt x="0" y="1314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5400000">
            <a:off x="10796084" y="7058554"/>
            <a:ext cx="1241690" cy="1673847"/>
          </a:xfrm>
          <a:custGeom>
            <a:avLst/>
            <a:gdLst/>
            <a:ahLst/>
            <a:cxnLst/>
            <a:rect r="r" b="b" t="t" l="l"/>
            <a:pathLst>
              <a:path h="1673847" w="1241690">
                <a:moveTo>
                  <a:pt x="0" y="0"/>
                </a:moveTo>
                <a:lnTo>
                  <a:pt x="1241690" y="0"/>
                </a:lnTo>
                <a:lnTo>
                  <a:pt x="1241690" y="1673847"/>
                </a:lnTo>
                <a:lnTo>
                  <a:pt x="0" y="16738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154083" y="5788155"/>
            <a:ext cx="4239274" cy="4919158"/>
          </a:xfrm>
          <a:custGeom>
            <a:avLst/>
            <a:gdLst/>
            <a:ahLst/>
            <a:cxnLst/>
            <a:rect r="r" b="b" t="t" l="l"/>
            <a:pathLst>
              <a:path h="4919158" w="4239274">
                <a:moveTo>
                  <a:pt x="4239274" y="0"/>
                </a:moveTo>
                <a:lnTo>
                  <a:pt x="0" y="0"/>
                </a:lnTo>
                <a:lnTo>
                  <a:pt x="0" y="4919158"/>
                </a:lnTo>
                <a:lnTo>
                  <a:pt x="4239274" y="4919158"/>
                </a:lnTo>
                <a:lnTo>
                  <a:pt x="4239274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694516"/>
            <a:ext cx="6112982" cy="81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7"/>
              </a:lnSpc>
            </a:pPr>
            <a:r>
              <a:rPr lang="en-US" sz="5603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LET’S BUILD!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791993"/>
            <a:ext cx="8564120" cy="80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3"/>
              </a:lnSpc>
            </a:pPr>
            <a:r>
              <a:rPr lang="en-US" sz="545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STUDY PLANER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2907" y="3545699"/>
            <a:ext cx="3056491" cy="62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6"/>
              </a:lnSpc>
              <a:spcBef>
                <a:spcPct val="0"/>
              </a:spcBef>
            </a:pPr>
            <a:r>
              <a:rPr lang="en-US" sz="3683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User Input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65731" y="3414168"/>
            <a:ext cx="2683143" cy="115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Prompt </a:t>
            </a:r>
          </a:p>
          <a:p>
            <a:pPr algn="ctr">
              <a:lnSpc>
                <a:spcPts val="4708"/>
              </a:lnSpc>
              <a:spcBef>
                <a:spcPct val="0"/>
              </a:spcBef>
            </a:pPr>
            <a:r>
              <a:rPr lang="en-US" sz="3363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Template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64267" y="3545699"/>
            <a:ext cx="2705323" cy="66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  <a:spcBef>
                <a:spcPct val="0"/>
              </a:spcBef>
            </a:pPr>
            <a:r>
              <a:rPr lang="en-US" sz="3895">
                <a:solidFill>
                  <a:srgbClr val="5E41B9"/>
                </a:solidFill>
                <a:latin typeface="Zen Dots"/>
                <a:ea typeface="Zen Dots"/>
                <a:cs typeface="Zen Dots"/>
                <a:sym typeface="Zen Dots"/>
              </a:rPr>
              <a:t>The LLM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04022" y="3545699"/>
            <a:ext cx="2155775" cy="66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  <a:spcBef>
                <a:spcPct val="0"/>
              </a:spcBef>
            </a:pPr>
            <a:r>
              <a:rPr lang="en-US" sz="3895">
                <a:solidFill>
                  <a:srgbClr val="5E41B9"/>
                </a:solidFill>
                <a:latin typeface="Zen Dots"/>
                <a:ea typeface="Zen Dots"/>
                <a:cs typeface="Zen Dots"/>
                <a:sym typeface="Zen Dots"/>
              </a:rPr>
              <a:t>Output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79981" y="6611521"/>
            <a:ext cx="2473896" cy="66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  <a:spcBef>
                <a:spcPct val="0"/>
              </a:spcBef>
            </a:pPr>
            <a:r>
              <a:rPr lang="en-US" sz="3895">
                <a:solidFill>
                  <a:srgbClr val="5E41B9"/>
                </a:solidFill>
                <a:latin typeface="Zen Dots"/>
                <a:ea typeface="Zen Dots"/>
                <a:cs typeface="Zen Dots"/>
                <a:sym typeface="Zen Dots"/>
              </a:rPr>
              <a:t>Memory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9190" y="4315887"/>
            <a:ext cx="3733605" cy="100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Your Courses and Deadlines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95036" y="4618716"/>
            <a:ext cx="3824534" cy="90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How Do You Want the Schedule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15080" y="4315887"/>
            <a:ext cx="3310128" cy="100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>
                <a:solidFill>
                  <a:srgbClr val="5E41B9"/>
                </a:solidFill>
                <a:latin typeface="Zen Dots"/>
                <a:ea typeface="Zen Dots"/>
                <a:cs typeface="Zen Dots"/>
                <a:sym typeface="Zen Dots"/>
              </a:rPr>
              <a:t>Your Study Plan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عرض تقديمي - Build</dc:description>
  <dc:identifier>DAG9WZlwfck</dc:identifier>
  <dcterms:modified xsi:type="dcterms:W3CDTF">2011-08-01T06:04:30Z</dcterms:modified>
  <cp:revision>1</cp:revision>
  <dc:title>عرض تقديمي - Build</dc:title>
</cp:coreProperties>
</file>